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C4E06-6C60-4C7B-88D8-C8D4D1EDB522}" type="datetimeFigureOut">
              <a:rPr lang="ru-RU" smtClean="0"/>
              <a:t>22.11.21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6F6F-9FD5-4F0D-A294-F76B76F200E6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4970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C4E06-6C60-4C7B-88D8-C8D4D1EDB522}" type="datetimeFigureOut">
              <a:rPr lang="ru-RU" smtClean="0"/>
              <a:t>22.11.21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6F6F-9FD5-4F0D-A294-F76B76F200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781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C4E06-6C60-4C7B-88D8-C8D4D1EDB522}" type="datetimeFigureOut">
              <a:rPr lang="ru-RU" smtClean="0"/>
              <a:t>22.11.21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6F6F-9FD5-4F0D-A294-F76B76F200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006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C4E06-6C60-4C7B-88D8-C8D4D1EDB522}" type="datetimeFigureOut">
              <a:rPr lang="ru-RU" smtClean="0"/>
              <a:t>22.11.21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6F6F-9FD5-4F0D-A294-F76B76F200E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369874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C4E06-6C60-4C7B-88D8-C8D4D1EDB522}" type="datetimeFigureOut">
              <a:rPr lang="ru-RU" smtClean="0"/>
              <a:t>22.11.21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6F6F-9FD5-4F0D-A294-F76B76F200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4185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C4E06-6C60-4C7B-88D8-C8D4D1EDB522}" type="datetimeFigureOut">
              <a:rPr lang="ru-RU" smtClean="0"/>
              <a:t>22.11.21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6F6F-9FD5-4F0D-A294-F76B76F200E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161102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C4E06-6C60-4C7B-88D8-C8D4D1EDB522}" type="datetimeFigureOut">
              <a:rPr lang="ru-RU" smtClean="0"/>
              <a:t>22.11.21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6F6F-9FD5-4F0D-A294-F76B76F200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1295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C4E06-6C60-4C7B-88D8-C8D4D1EDB522}" type="datetimeFigureOut">
              <a:rPr lang="ru-RU" smtClean="0"/>
              <a:t>22.11.21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6F6F-9FD5-4F0D-A294-F76B76F200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7828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C4E06-6C60-4C7B-88D8-C8D4D1EDB522}" type="datetimeFigureOut">
              <a:rPr lang="ru-RU" smtClean="0"/>
              <a:t>22.11.21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6F6F-9FD5-4F0D-A294-F76B76F200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501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C4E06-6C60-4C7B-88D8-C8D4D1EDB522}" type="datetimeFigureOut">
              <a:rPr lang="ru-RU" smtClean="0"/>
              <a:t>22.11.21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6F6F-9FD5-4F0D-A294-F76B76F200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815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C4E06-6C60-4C7B-88D8-C8D4D1EDB522}" type="datetimeFigureOut">
              <a:rPr lang="ru-RU" smtClean="0"/>
              <a:t>22.11.21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6F6F-9FD5-4F0D-A294-F76B76F200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742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C4E06-6C60-4C7B-88D8-C8D4D1EDB522}" type="datetimeFigureOut">
              <a:rPr lang="ru-RU" smtClean="0"/>
              <a:t>22.11.21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6F6F-9FD5-4F0D-A294-F76B76F200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956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C4E06-6C60-4C7B-88D8-C8D4D1EDB522}" type="datetimeFigureOut">
              <a:rPr lang="ru-RU" smtClean="0"/>
              <a:t>22.11.21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6F6F-9FD5-4F0D-A294-F76B76F200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122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C4E06-6C60-4C7B-88D8-C8D4D1EDB522}" type="datetimeFigureOut">
              <a:rPr lang="ru-RU" smtClean="0"/>
              <a:t>22.11.21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6F6F-9FD5-4F0D-A294-F76B76F200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606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C4E06-6C60-4C7B-88D8-C8D4D1EDB522}" type="datetimeFigureOut">
              <a:rPr lang="ru-RU" smtClean="0"/>
              <a:t>22.11.21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6F6F-9FD5-4F0D-A294-F76B76F200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292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C4E06-6C60-4C7B-88D8-C8D4D1EDB522}" type="datetimeFigureOut">
              <a:rPr lang="ru-RU" smtClean="0"/>
              <a:t>22.11.21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6F6F-9FD5-4F0D-A294-F76B76F200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117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C4E06-6C60-4C7B-88D8-C8D4D1EDB522}" type="datetimeFigureOut">
              <a:rPr lang="ru-RU" smtClean="0"/>
              <a:t>22.11.21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6F6F-9FD5-4F0D-A294-F76B76F200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646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81C4E06-6C60-4C7B-88D8-C8D4D1EDB522}" type="datetimeFigureOut">
              <a:rPr lang="ru-RU" smtClean="0"/>
              <a:t>22.11.21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9546F6F-9FD5-4F0D-A294-F76B76F200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0034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9F53FFB-282C-4E71-BF35-17E9351DCE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73" b="5838"/>
          <a:stretch/>
        </p:blipFill>
        <p:spPr>
          <a:xfrm>
            <a:off x="759019" y="0"/>
            <a:ext cx="10673961" cy="69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788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09017-7AE4-426C-AABE-D3D875EFE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098" y="390617"/>
            <a:ext cx="6756015" cy="166012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Шалость опасна, ребята, с огнем – огонь может сжечь и квартиру, и дом!</a:t>
            </a:r>
            <a:b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802FC90-7BD3-4618-95D6-11E7C62BF53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4220" r="14220"/>
          <a:stretch>
            <a:fillRect/>
          </a:stretch>
        </p:blipFill>
        <p:spPr>
          <a:xfrm>
            <a:off x="588887" y="552137"/>
            <a:ext cx="3974157" cy="5537943"/>
          </a:xfrm>
          <a:prstGeom prst="rect">
            <a:avLst/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08C6925C-4573-433E-989F-D598002F28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11321" y="1907054"/>
            <a:ext cx="6079233" cy="3579346"/>
          </a:xfrm>
        </p:spPr>
        <p:txBody>
          <a:bodyPr>
            <a:normAutofit lnSpcReduction="10000"/>
          </a:bodyPr>
          <a:lstStyle/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Шалость детей с огнем – довольно распространенная причина пожара. Ребенок, оставшись без присмотра, может взять спички и, подражая взрослым, поджечь бумагу, включить в розетку электрический нагревательный прибор или даже устроить костер. Виноваты в этом, конечно, родители, которые оставляют одних детей в квартире, не прячут от них спички, не контролируют поведение детей, не следят за их играми, а иногда, потакая детским капризам, разрешают играть со спичками, поручают разжигать или присматривать за горящими конфорками газовой плиты, топящимися печами, работающими электробытовыми приборами.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8229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09017-7AE4-426C-AABE-D3D875EFE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098" y="215091"/>
            <a:ext cx="6756015" cy="166012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Причины возникновения пожаров:</a:t>
            </a:r>
            <a:b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8C6925C-4573-433E-989F-D598002F28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7098" y="1223210"/>
            <a:ext cx="6079233" cy="3579346"/>
          </a:xfrm>
        </p:spPr>
        <p:txBody>
          <a:bodyPr>
            <a:normAutofit/>
          </a:bodyPr>
          <a:lstStyle/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1. Неисправность электросети, электроприборов, утечка газа.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2. Неосторожное обращение и шалости детей с огнем.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3. Оставленные открытыми и без присмотра двери топок печей.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4. Использование неисправных отопительных приборов.</a:t>
            </a: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A38D64E-6909-46EE-8065-17C802711CD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4880" r="24880"/>
          <a:stretch>
            <a:fillRect/>
          </a:stretch>
        </p:blipFill>
        <p:spPr>
          <a:xfrm>
            <a:off x="383600" y="215091"/>
            <a:ext cx="2448377" cy="341178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D729B45-1A63-48D0-8560-E8141CB99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00" y="4437238"/>
            <a:ext cx="3730348" cy="209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9E27B54-473B-4A3D-A1A4-29BB5462D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483" y="4070652"/>
            <a:ext cx="3559244" cy="2671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7222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09017-7AE4-426C-AABE-D3D875EFE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098" y="276929"/>
            <a:ext cx="6756015" cy="1738302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ПОЖАРЫ ПРИЧИНЯЮТ ЛЮДЯМ БОЛЬШИЕ НЕСЧАСТЬЯ! ЧТОБЫ ИЗБЕЖАТЬ ЭТОГО, НУЖНО СТРОГО СОБЛЮДАТЬ ПРАВИЛА ПОЖАРНОЙ БЕЗОПАСНОСТИ. </a:t>
            </a:r>
            <a:b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ПОМНИТЕ! ЭТИ ПРАВИЛА ТРЕБУЮТ ТОЛЬКО ОДНОГО: ОСТОРОЖНОГО ОБРАЩЕНИЯ С ОГНЕМ.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8C6925C-4573-433E-989F-D598002F28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29076" y="2015231"/>
            <a:ext cx="6878225" cy="4021585"/>
          </a:xfrm>
        </p:spPr>
        <p:txBody>
          <a:bodyPr>
            <a:normAutofit fontScale="40000" lnSpcReduction="20000"/>
          </a:bodyPr>
          <a:lstStyle/>
          <a:p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первую очередь не играйте со спичками, следите, чтобы не шалили с огнем ваши товарищи и маленькие дети.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устраивайте игр с огнем в сараях, подвалах, на чердаках. По необходимости ходите туда только днем и только по делу, а в вечернее время для освещения используйте электрические фонари.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 в коем случае не разрешается пользоваться спичками, свечами.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играйте с электронагревательными приборами, это опасно! От электроприборов, включенных в сеть и оставленных без присмотра, часто возникают пожары.</a:t>
            </a:r>
          </a:p>
          <a:p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Ребята! Помните эти правила всегда, разъясняйте их своим друзьям и товарищам. Этим вы окажете помощь работникам противопожарной службы в деле предупреждения пожаров в школах, жилых домах, в лагерях.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225ECB-0130-4194-9075-AFB4C9257D6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2" r="12092"/>
          <a:stretch>
            <a:fillRect/>
          </a:stretch>
        </p:blipFill>
        <p:spPr>
          <a:xfrm>
            <a:off x="588887" y="497150"/>
            <a:ext cx="3975394" cy="5539666"/>
          </a:xfrm>
        </p:spPr>
      </p:pic>
    </p:spTree>
    <p:extLst>
      <p:ext uri="{BB962C8B-B14F-4D97-AF65-F5344CB8AC3E}">
        <p14:creationId xmlns:p14="http://schemas.microsoft.com/office/powerpoint/2010/main" val="2010406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CBF34E-42F7-4F3B-9536-48E989F265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3" b="3173"/>
          <a:stretch/>
        </p:blipFill>
        <p:spPr>
          <a:xfrm>
            <a:off x="687963" y="0"/>
            <a:ext cx="108160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689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F31B0E-08B6-4992-A035-E5FAE4C1A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4035" y="489011"/>
            <a:ext cx="6889180" cy="1143000"/>
          </a:xfrm>
        </p:spPr>
        <p:txBody>
          <a:bodyPr/>
          <a:lstStyle/>
          <a:p>
            <a:pPr algn="ctr"/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Правила поведения во время пожара:</a:t>
            </a: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288781B-D5E5-4A14-A7CB-9FE26A512E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11587" y="1720623"/>
            <a:ext cx="6986835" cy="45720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1. Обнаружив пожар, позвоните в пожарную службу по номеру 101.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2. Позвонив пожарным, вы должны четко сказать свою фамилию и адрес, а также объяснить, что и где горит.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3. Предупредите о пожаре соседей, если необходимо, они помогут вам вызвать пожарных.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4. При пожаре нельзя прятаться под кровать, в шкаф, под ванну. Лучше вообще убежать из квартиры или из дома.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5. Помните: дым гораздо опаснее огня. Если чувствуете, что задыхаетесь, закройте нос и рот мокрой тряпкой, лягте на пол и ползите к выходу – внизу дыма меньше.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6. Ожидая приезда пожарных, старайтесь сохранять спокойствие: вас обязательно спасут.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7. При пожаре больше опасен не огонь, а дым. От дыма нельзя спрятаться! Он найдет тебя везде!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8. Закройте за собой входную дверь, но не запирайте её на ключ.</a:t>
            </a:r>
          </a:p>
          <a:p>
            <a:endParaRPr lang="ru-RU" dirty="0"/>
          </a:p>
        </p:txBody>
      </p:sp>
      <p:sp>
        <p:nvSpPr>
          <p:cNvPr id="7" name="Рисунок 6">
            <a:extLst>
              <a:ext uri="{FF2B5EF4-FFF2-40B4-BE49-F238E27FC236}">
                <a16:creationId xmlns:a16="http://schemas.microsoft.com/office/drawing/2014/main" id="{2530B162-885F-4705-B0C6-990C3E4147C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861ED6D-BF5E-4431-9576-FDCB9836C3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78" y="914400"/>
            <a:ext cx="4344164" cy="481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676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62AC54A-BD3D-410E-9D71-D403DC116F09}"/>
              </a:ext>
            </a:extLst>
          </p:cNvPr>
          <p:cNvSpPr txBox="1"/>
          <p:nvPr/>
        </p:nvSpPr>
        <p:spPr>
          <a:xfrm>
            <a:off x="2183906" y="444753"/>
            <a:ext cx="72796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Пожар может возникнуть в любом месте и в любое время.</a:t>
            </a:r>
          </a:p>
          <a:p>
            <a:pPr algn="ctr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Даже маленькая искра может привести к большой беде.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1106D5-43A5-400C-8306-96F373B04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534" y="1323882"/>
            <a:ext cx="9252932" cy="520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198691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40</TotalTime>
  <Words>503</Words>
  <Application>Microsoft Office PowerPoint</Application>
  <PresentationFormat>Широкоэкранный</PresentationFormat>
  <Paragraphs>26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Wingdings</vt:lpstr>
      <vt:lpstr>Wingdings 3</vt:lpstr>
      <vt:lpstr>Сектор</vt:lpstr>
      <vt:lpstr>Презентация PowerPoint</vt:lpstr>
      <vt:lpstr>Шалость опасна, ребята, с огнем – огонь может сжечь и квартиру, и дом! </vt:lpstr>
      <vt:lpstr>Причины возникновения пожаров:  </vt:lpstr>
      <vt:lpstr>ПОЖАРЫ ПРИЧИНЯЮТ ЛЮДЯМ БОЛЬШИЕ НЕСЧАСТЬЯ! ЧТОБЫ ИЗБЕЖАТЬ ЭТОГО, НУЖНО СТРОГО СОБЛЮДАТЬ ПРАВИЛА ПОЖАРНОЙ БЕЗОПАСНОСТИ.  ПОМНИТЕ! ЭТИ ПРАВИЛА ТРЕБУЮТ ТОЛЬКО ОДНОГО: ОСТОРОЖНОГО ОБРАЩЕНИЯ С ОГНЕМ.</vt:lpstr>
      <vt:lpstr>Презентация PowerPoint</vt:lpstr>
      <vt:lpstr>Правила поведения во время пожара: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Дознаватель</dc:creator>
  <cp:lastModifiedBy>Дознаватель</cp:lastModifiedBy>
  <cp:revision>2</cp:revision>
  <dcterms:created xsi:type="dcterms:W3CDTF">2021-11-22T06:35:27Z</dcterms:created>
  <dcterms:modified xsi:type="dcterms:W3CDTF">2021-11-22T07:16:42Z</dcterms:modified>
</cp:coreProperties>
</file>